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8" r:id="rId3"/>
    <p:sldId id="260" r:id="rId4"/>
    <p:sldId id="259" r:id="rId5"/>
    <p:sldId id="261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CCFFFF"/>
    <a:srgbClr val="33CCFF"/>
    <a:srgbClr val="FF99FF"/>
    <a:srgbClr val="66FFFF"/>
    <a:srgbClr val="FFFF66"/>
    <a:srgbClr val="006600"/>
    <a:srgbClr val="6600CC"/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8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9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9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17 w 717"/>
                <a:gd name="T1" fmla="*/ 845 h 845"/>
                <a:gd name="T2" fmla="*/ 717 w 717"/>
                <a:gd name="T3" fmla="*/ 821 h 845"/>
                <a:gd name="T4" fmla="*/ 574 w 717"/>
                <a:gd name="T5" fmla="*/ 605 h 845"/>
                <a:gd name="T6" fmla="*/ 406 w 717"/>
                <a:gd name="T7" fmla="*/ 396 h 845"/>
                <a:gd name="T8" fmla="*/ 221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09 w 717"/>
                <a:gd name="T15" fmla="*/ 198 h 845"/>
                <a:gd name="T16" fmla="*/ 400 w 717"/>
                <a:gd name="T17" fmla="*/ 408 h 845"/>
                <a:gd name="T18" fmla="*/ 568 w 717"/>
                <a:gd name="T19" fmla="*/ 623 h 845"/>
                <a:gd name="T20" fmla="*/ 717 w 717"/>
                <a:gd name="T21" fmla="*/ 845 h 845"/>
                <a:gd name="T22" fmla="*/ 717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7 w 407"/>
                <a:gd name="T1" fmla="*/ 414 h 414"/>
                <a:gd name="T2" fmla="*/ 407 w 407"/>
                <a:gd name="T3" fmla="*/ 396 h 414"/>
                <a:gd name="T4" fmla="*/ 222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6 w 407"/>
                <a:gd name="T13" fmla="*/ 204 h 414"/>
                <a:gd name="T14" fmla="*/ 407 w 407"/>
                <a:gd name="T15" fmla="*/ 414 h 414"/>
                <a:gd name="T16" fmla="*/ 407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86 w 586"/>
                <a:gd name="T1" fmla="*/ 0 h 599"/>
                <a:gd name="T2" fmla="*/ 568 w 586"/>
                <a:gd name="T3" fmla="*/ 0 h 599"/>
                <a:gd name="T4" fmla="*/ 407 w 586"/>
                <a:gd name="T5" fmla="*/ 132 h 599"/>
                <a:gd name="T6" fmla="*/ 257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7 w 586"/>
                <a:gd name="T17" fmla="*/ 282 h 599"/>
                <a:gd name="T18" fmla="*/ 413 w 586"/>
                <a:gd name="T19" fmla="*/ 138 h 599"/>
                <a:gd name="T20" fmla="*/ 586 w 586"/>
                <a:gd name="T21" fmla="*/ 0 h 599"/>
                <a:gd name="T22" fmla="*/ 586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69 w 269"/>
                <a:gd name="T1" fmla="*/ 0 h 252"/>
                <a:gd name="T2" fmla="*/ 251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69 w 269"/>
                <a:gd name="T15" fmla="*/ 0 h 252"/>
                <a:gd name="T16" fmla="*/ 269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20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3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7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21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5159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60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2" name="Rectangle 4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" name="Rectangle 4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C7178B-D7FF-4E1A-8049-9900778D75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7DCE13-406F-455B-827E-829DF1EBD3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69916C-0B7C-4C7D-AE64-70A0BDC738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C4F7D6-D066-4F9B-B4F4-5D8F59D45C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A1BF50-3D53-495E-A6EC-B9A2F5A364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2B89DC-5ED5-4882-AEB7-29BC0BA0C1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466D91-98A0-486A-B9FF-A3CEC88F91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40513A-474E-403E-B780-0C11DE77E3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AC9635-0D17-494A-8582-44C597A2B8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2CE297-CA16-4131-A96F-957385D8AA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A58C27-4413-4447-8E38-B9B51F0B91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4099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0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1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35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4103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04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05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06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07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08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09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10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11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12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13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14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15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4116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17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18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9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17 w 717"/>
                <a:gd name="T1" fmla="*/ 845 h 845"/>
                <a:gd name="T2" fmla="*/ 717 w 717"/>
                <a:gd name="T3" fmla="*/ 821 h 845"/>
                <a:gd name="T4" fmla="*/ 574 w 717"/>
                <a:gd name="T5" fmla="*/ 605 h 845"/>
                <a:gd name="T6" fmla="*/ 406 w 717"/>
                <a:gd name="T7" fmla="*/ 396 h 845"/>
                <a:gd name="T8" fmla="*/ 221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09 w 717"/>
                <a:gd name="T15" fmla="*/ 198 h 845"/>
                <a:gd name="T16" fmla="*/ 400 w 717"/>
                <a:gd name="T17" fmla="*/ 408 h 845"/>
                <a:gd name="T18" fmla="*/ 568 w 717"/>
                <a:gd name="T19" fmla="*/ 623 h 845"/>
                <a:gd name="T20" fmla="*/ 717 w 717"/>
                <a:gd name="T21" fmla="*/ 845 h 845"/>
                <a:gd name="T22" fmla="*/ 717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0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7 w 407"/>
                <a:gd name="T1" fmla="*/ 414 h 414"/>
                <a:gd name="T2" fmla="*/ 407 w 407"/>
                <a:gd name="T3" fmla="*/ 396 h 414"/>
                <a:gd name="T4" fmla="*/ 222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6 w 407"/>
                <a:gd name="T13" fmla="*/ 204 h 414"/>
                <a:gd name="T14" fmla="*/ 407 w 407"/>
                <a:gd name="T15" fmla="*/ 414 h 414"/>
                <a:gd name="T16" fmla="*/ 407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21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2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86 w 586"/>
                <a:gd name="T1" fmla="*/ 0 h 599"/>
                <a:gd name="T2" fmla="*/ 568 w 586"/>
                <a:gd name="T3" fmla="*/ 0 h 599"/>
                <a:gd name="T4" fmla="*/ 407 w 586"/>
                <a:gd name="T5" fmla="*/ 132 h 599"/>
                <a:gd name="T6" fmla="*/ 257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7 w 586"/>
                <a:gd name="T17" fmla="*/ 282 h 599"/>
                <a:gd name="T18" fmla="*/ 413 w 586"/>
                <a:gd name="T19" fmla="*/ 138 h 599"/>
                <a:gd name="T20" fmla="*/ 586 w 586"/>
                <a:gd name="T21" fmla="*/ 0 h 599"/>
                <a:gd name="T22" fmla="*/ 586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3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69 w 269"/>
                <a:gd name="T1" fmla="*/ 0 h 252"/>
                <a:gd name="T2" fmla="*/ 251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69 w 269"/>
                <a:gd name="T15" fmla="*/ 0 h 252"/>
                <a:gd name="T16" fmla="*/ 269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4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5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6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47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1050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51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52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53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54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048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9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4135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36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37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38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1882095D-A05A-4FFE-BBAA-C550741650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139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file:///C:\Documents%20and%20Settings\TLong\Desktop\thuy%20tinh.mp4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WordArt 5" descr="Water droplets"/>
          <p:cNvSpPr>
            <a:spLocks noChangeArrowheads="1" noChangeShapeType="1" noTextEdit="1"/>
          </p:cNvSpPr>
          <p:nvPr/>
        </p:nvSpPr>
        <p:spPr bwMode="auto">
          <a:xfrm>
            <a:off x="3367088" y="609600"/>
            <a:ext cx="240982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TopLeft"/>
              <a:lightRig rig="legacyHarsh3" dir="t"/>
            </a:scene3d>
            <a:sp3d extrusionH="4302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blipFill dpi="0" rotWithShape="0">
                  <a:blip r:embed="rId4"/>
                  <a:srcRect/>
                  <a:tile tx="0" ty="0" sx="100000" sy="100000" flip="none" algn="tl"/>
                </a:blipFill>
                <a:latin typeface="Arial"/>
                <a:cs typeface="Arial"/>
              </a:rPr>
              <a:t>KHOA HỌC</a:t>
            </a: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2295525" y="1066800"/>
            <a:ext cx="441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>
                <a:latin typeface="Arial" charset="0"/>
              </a:rPr>
              <a:t>THUỶ TINH</a:t>
            </a: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1752600" y="2955925"/>
            <a:ext cx="5486400" cy="708025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663300"/>
                </a:solidFill>
                <a:latin typeface="Arial" charset="0"/>
              </a:rPr>
              <a:t>Kể tên một số đồ dùng được làm từ thuỷ tinh !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1219200" y="4419600"/>
            <a:ext cx="6400800" cy="708025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6600CC"/>
                </a:solidFill>
                <a:latin typeface="Arial" charset="0"/>
              </a:rPr>
              <a:t>Thuỷ tinh chất lượng cao thường được dùng để làm gì?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animBg="1"/>
      <p:bldP spid="2056" grpId="0"/>
      <p:bldP spid="2059" grpId="0" animBg="1"/>
      <p:bldP spid="206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WordArt 5" descr="Water droplets"/>
          <p:cNvSpPr>
            <a:spLocks noChangeArrowheads="1" noChangeShapeType="1" noTextEdit="1"/>
          </p:cNvSpPr>
          <p:nvPr/>
        </p:nvSpPr>
        <p:spPr bwMode="auto">
          <a:xfrm>
            <a:off x="3367088" y="609600"/>
            <a:ext cx="240982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TopLeft"/>
              <a:lightRig rig="legacyHarsh3" dir="t"/>
            </a:scene3d>
            <a:sp3d extrusionH="4302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latin typeface="Arial"/>
                <a:cs typeface="Arial"/>
              </a:rPr>
              <a:t>KHOA HỌC</a:t>
            </a:r>
          </a:p>
        </p:txBody>
      </p:sp>
      <p:sp>
        <p:nvSpPr>
          <p:cNvPr id="4099" name="Text Box 6"/>
          <p:cNvSpPr txBox="1">
            <a:spLocks noChangeArrowheads="1"/>
          </p:cNvSpPr>
          <p:nvPr/>
        </p:nvSpPr>
        <p:spPr bwMode="auto">
          <a:xfrm>
            <a:off x="2371725" y="1066800"/>
            <a:ext cx="441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>
                <a:latin typeface="Arial" charset="0"/>
              </a:rPr>
              <a:t>THUỶ TINH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304800" y="1685925"/>
            <a:ext cx="6934200" cy="708025"/>
          </a:xfrm>
          <a:prstGeom prst="rect">
            <a:avLst/>
          </a:prstGeom>
          <a:gradFill rotWithShape="1">
            <a:gsLst>
              <a:gs pos="0">
                <a:srgbClr val="FFCCFF"/>
              </a:gs>
              <a:gs pos="50000">
                <a:srgbClr val="CCFF33"/>
              </a:gs>
              <a:gs pos="100000">
                <a:srgbClr val="FFCCFF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  <a:latin typeface="Arial" charset="0"/>
              </a:rPr>
              <a:t>Một số đồ thuỷ tinh mỹ nghệ làm từ thuỷ tinh chất lượng cao:</a:t>
            </a:r>
          </a:p>
        </p:txBody>
      </p:sp>
      <p:pic>
        <p:nvPicPr>
          <p:cNvPr id="8200" name="Picture 8" descr="images[9]"/>
          <p:cNvPicPr>
            <a:picLocks noChangeAspect="1" noChangeArrowheads="1"/>
          </p:cNvPicPr>
          <p:nvPr/>
        </p:nvPicPr>
        <p:blipFill>
          <a:blip r:embed="rId4">
            <a:lum bright="-6000"/>
          </a:blip>
          <a:srcRect/>
          <a:stretch>
            <a:fillRect/>
          </a:stretch>
        </p:blipFill>
        <p:spPr bwMode="auto">
          <a:xfrm>
            <a:off x="3038475" y="2295525"/>
            <a:ext cx="2743200" cy="19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1" name="Picture 9" descr="OQ7BICCA5G1KH3CAB1JUIBCAAQI5SYCAE3QQU9CAGIMRKFCALV1LN2CABDJMB2CAE0UV2VCAVDHDI8CAHTT0XOCA17AFHGCAKHZ0PRCASWIDLUCA2VI5SICARXNCWSCAZTKUN9CANEKJIVCAATXP4HCA10XH8T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366000" y="4610100"/>
            <a:ext cx="1473200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2" name="Picture 10" descr="7CB1SNCAY5DCTNCAMNMZXACA2E7TAHCAU9VBK5CAXQPHG9CADDSW2JCAIHI5FBCAJNXOGJCA1Q51C0CAEU2ALQCAHX4AUUCA00QVJ1CAFV6MZYCAOUCVWWCA4BTFLOCAL8QAZWCA3TPTCUCA4HMO9JCAGW8XIU"/>
          <p:cNvPicPr>
            <a:picLocks noChangeAspect="1" noChangeArrowheads="1"/>
          </p:cNvPicPr>
          <p:nvPr/>
        </p:nvPicPr>
        <p:blipFill>
          <a:blip r:embed="rId6">
            <a:lum bright="-12000"/>
          </a:blip>
          <a:srcRect/>
          <a:stretch>
            <a:fillRect/>
          </a:stretch>
        </p:blipFill>
        <p:spPr bwMode="auto">
          <a:xfrm>
            <a:off x="6705600" y="2295525"/>
            <a:ext cx="1981200" cy="192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3" name="Picture 11" descr="G05FFXCA2G3DJACAQRK2RQCA4BJI8ZCAJBO7E9CAJOAXAHCA323XPMCAF5SONRCAZQH0MZCAAG6B8ICANKFAZPCA07XUJDCAUJGIJPCARCZYIWCAV5Q96ECAUVK61OCA6XR6S1CACUQH84CAALMTVFCAEGSCMR"/>
          <p:cNvPicPr>
            <a:picLocks noChangeAspect="1" noChangeArrowheads="1"/>
          </p:cNvPicPr>
          <p:nvPr/>
        </p:nvPicPr>
        <p:blipFill>
          <a:blip r:embed="rId7">
            <a:lum bright="-6000" contrast="12000"/>
          </a:blip>
          <a:srcRect/>
          <a:stretch>
            <a:fillRect/>
          </a:stretch>
        </p:blipFill>
        <p:spPr bwMode="auto">
          <a:xfrm>
            <a:off x="0" y="4581525"/>
            <a:ext cx="1531938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4" name="Picture 12" descr="images[3]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572000" y="4581525"/>
            <a:ext cx="2514600" cy="177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5" name="Picture 13" descr="images[4]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57200" y="2295525"/>
            <a:ext cx="1479550" cy="197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6" name="Picture 14" descr="images[6]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1676400" y="4581525"/>
            <a:ext cx="2743200" cy="182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9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1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7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3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9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WordArt 5" descr="Water droplets"/>
          <p:cNvSpPr>
            <a:spLocks noChangeArrowheads="1" noChangeShapeType="1" noTextEdit="1"/>
          </p:cNvSpPr>
          <p:nvPr/>
        </p:nvSpPr>
        <p:spPr bwMode="auto">
          <a:xfrm>
            <a:off x="3367088" y="609600"/>
            <a:ext cx="240982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TopLeft"/>
              <a:lightRig rig="legacyHarsh3" dir="t"/>
            </a:scene3d>
            <a:sp3d extrusionH="4302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Arial"/>
                <a:cs typeface="Arial"/>
              </a:rPr>
              <a:t>KHOA HỌC</a:t>
            </a:r>
          </a:p>
        </p:txBody>
      </p:sp>
      <p:sp>
        <p:nvSpPr>
          <p:cNvPr id="5123" name="Text Box 6"/>
          <p:cNvSpPr txBox="1">
            <a:spLocks noChangeArrowheads="1"/>
          </p:cNvSpPr>
          <p:nvPr/>
        </p:nvSpPr>
        <p:spPr bwMode="auto">
          <a:xfrm>
            <a:off x="2324100" y="1066800"/>
            <a:ext cx="441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>
                <a:latin typeface="Arial" charset="0"/>
              </a:rPr>
              <a:t>THUỶ TINH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2362200" y="1828800"/>
            <a:ext cx="4191000" cy="396875"/>
          </a:xfrm>
          <a:prstGeom prst="rect">
            <a:avLst/>
          </a:prstGeom>
          <a:gradFill rotWithShape="1">
            <a:gsLst>
              <a:gs pos="0">
                <a:srgbClr val="CCFFFF"/>
              </a:gs>
              <a:gs pos="100000">
                <a:srgbClr val="33CC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6600CC"/>
                </a:solidFill>
                <a:latin typeface="Arial" charset="0"/>
              </a:rPr>
              <a:t>Thuỷ tinh từ đâu mà có?</a:t>
            </a: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685800" y="2971800"/>
            <a:ext cx="7467600" cy="1066800"/>
          </a:xfrm>
          <a:prstGeom prst="rect">
            <a:avLst/>
          </a:prstGeom>
          <a:gradFill rotWithShape="1">
            <a:gsLst>
              <a:gs pos="0">
                <a:srgbClr val="CCFFFF"/>
              </a:gs>
              <a:gs pos="100000">
                <a:srgbClr val="FFFFCC"/>
              </a:gs>
            </a:gsLst>
            <a:path path="rect">
              <a:fillToRect l="100000" t="100000"/>
            </a:path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6600CC"/>
                </a:solidFill>
                <a:latin typeface="Arial" charset="0"/>
              </a:rPr>
              <a:t>Thuỷ tinh được làm trong các nhà máy kính từ cát trắng và một số chất khác.</a:t>
            </a:r>
          </a:p>
        </p:txBody>
      </p:sp>
      <p:sp>
        <p:nvSpPr>
          <p:cNvPr id="5126" name="AutoShape 10">
            <a:hlinkClick r:id="rId3" action="ppaction://program" highlightClick="1"/>
          </p:cNvPr>
          <p:cNvSpPr>
            <a:spLocks noChangeArrowheads="1"/>
          </p:cNvSpPr>
          <p:nvPr/>
        </p:nvSpPr>
        <p:spPr bwMode="auto">
          <a:xfrm>
            <a:off x="152400" y="6096000"/>
            <a:ext cx="914400" cy="76200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8" grpId="0" animBg="1"/>
      <p:bldP spid="1024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WordArt 5" descr="Water droplets"/>
          <p:cNvSpPr>
            <a:spLocks noChangeArrowheads="1" noChangeShapeType="1" noTextEdit="1"/>
          </p:cNvSpPr>
          <p:nvPr/>
        </p:nvSpPr>
        <p:spPr bwMode="auto">
          <a:xfrm>
            <a:off x="3367088" y="609600"/>
            <a:ext cx="240982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TopLeft"/>
              <a:lightRig rig="legacyHarsh3" dir="t"/>
            </a:scene3d>
            <a:sp3d extrusionH="4302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en-US" sz="3200" b="1" kern="1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Arial"/>
                <a:cs typeface="Arial"/>
              </a:rPr>
              <a:t>KHOA HỌC</a:t>
            </a:r>
          </a:p>
        </p:txBody>
      </p:sp>
      <p:sp>
        <p:nvSpPr>
          <p:cNvPr id="6147" name="Text Box 6"/>
          <p:cNvSpPr txBox="1">
            <a:spLocks noChangeArrowheads="1"/>
          </p:cNvSpPr>
          <p:nvPr/>
        </p:nvSpPr>
        <p:spPr bwMode="auto">
          <a:xfrm>
            <a:off x="2343150" y="1066800"/>
            <a:ext cx="4419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latin typeface="Arial" charset="0"/>
              </a:rPr>
              <a:t>THUỶ TINH</a:t>
            </a:r>
          </a:p>
        </p:txBody>
      </p:sp>
      <p:sp>
        <p:nvSpPr>
          <p:cNvPr id="9223" name="AutoShape 7"/>
          <p:cNvSpPr>
            <a:spLocks noChangeArrowheads="1"/>
          </p:cNvSpPr>
          <p:nvPr/>
        </p:nvSpPr>
        <p:spPr bwMode="auto">
          <a:xfrm>
            <a:off x="1676400" y="1981200"/>
            <a:ext cx="4876800" cy="106680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rgbClr val="F8B049"/>
              </a:gs>
              <a:gs pos="9000">
                <a:srgbClr val="B43E85"/>
              </a:gs>
              <a:gs pos="15500">
                <a:srgbClr val="C50849"/>
              </a:gs>
              <a:gs pos="16499">
                <a:srgbClr val="F952A0"/>
              </a:gs>
              <a:gs pos="18500">
                <a:srgbClr val="FEE7F2"/>
              </a:gs>
              <a:gs pos="39500">
                <a:srgbClr val="F8B049"/>
              </a:gs>
              <a:gs pos="43500">
                <a:srgbClr val="F8B049"/>
              </a:gs>
              <a:gs pos="50000">
                <a:srgbClr val="FC9FCB"/>
              </a:gs>
              <a:gs pos="56500">
                <a:srgbClr val="F8B049"/>
              </a:gs>
              <a:gs pos="60501">
                <a:srgbClr val="F8B049"/>
              </a:gs>
              <a:gs pos="81500">
                <a:srgbClr val="FEE7F2"/>
              </a:gs>
              <a:gs pos="83501">
                <a:srgbClr val="F952A0"/>
              </a:gs>
              <a:gs pos="84500">
                <a:srgbClr val="C50849"/>
              </a:gs>
              <a:gs pos="91000">
                <a:srgbClr val="B43E85"/>
              </a:gs>
              <a:gs pos="100000">
                <a:srgbClr val="F8B049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800">
              <a:latin typeface="Arial" charset="0"/>
            </a:endParaRP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1828800" y="2209800"/>
            <a:ext cx="4267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6600"/>
                </a:solidFill>
                <a:latin typeface="Arial" charset="0"/>
              </a:rPr>
              <a:t>Thuỷ tinh có những tính chất gì?</a:t>
            </a:r>
          </a:p>
        </p:txBody>
      </p:sp>
      <p:sp>
        <p:nvSpPr>
          <p:cNvPr id="9225" name="AutoShape 9"/>
          <p:cNvSpPr>
            <a:spLocks noChangeArrowheads="1"/>
          </p:cNvSpPr>
          <p:nvPr/>
        </p:nvSpPr>
        <p:spPr bwMode="auto">
          <a:xfrm>
            <a:off x="0" y="3200400"/>
            <a:ext cx="9144000" cy="2133600"/>
          </a:xfrm>
          <a:prstGeom prst="verticalScroll">
            <a:avLst>
              <a:gd name="adj" fmla="val 12500"/>
            </a:avLst>
          </a:prstGeom>
          <a:gradFill rotWithShape="1">
            <a:gsLst>
              <a:gs pos="0">
                <a:srgbClr val="FF99FF"/>
              </a:gs>
              <a:gs pos="50000">
                <a:srgbClr val="FFFF66"/>
              </a:gs>
              <a:gs pos="100000">
                <a:srgbClr val="FF99FF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800">
              <a:latin typeface="Arial" charset="0"/>
            </a:endParaRP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990600" y="3870325"/>
            <a:ext cx="731520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en-US" sz="1800" b="1">
                <a:solidFill>
                  <a:srgbClr val="006600"/>
                </a:solidFill>
                <a:latin typeface="Arial" charset="0"/>
              </a:rPr>
              <a:t>Thuỷ tinh thường trong suốt, không gỉ, cứng nhưng dễ vỡ. </a:t>
            </a:r>
          </a:p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006600"/>
                </a:solidFill>
                <a:latin typeface="Arial" charset="0"/>
              </a:rPr>
              <a:t>- Thuỷ tinh không cháy, không hút ẩm và không bị  a-xít ăn mòn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3" grpId="0" animBg="1"/>
      <p:bldP spid="9224" grpId="0"/>
      <p:bldP spid="9225" grpId="0" animBg="1"/>
      <p:bldP spid="92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WordArt 5" descr="Water droplets"/>
          <p:cNvSpPr>
            <a:spLocks noChangeArrowheads="1" noChangeShapeType="1" noTextEdit="1"/>
          </p:cNvSpPr>
          <p:nvPr/>
        </p:nvSpPr>
        <p:spPr bwMode="auto">
          <a:xfrm>
            <a:off x="3367088" y="609600"/>
            <a:ext cx="240982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TopLeft"/>
              <a:lightRig rig="legacyHarsh3" dir="t"/>
            </a:scene3d>
            <a:sp3d extrusionH="4302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Arial"/>
                <a:cs typeface="Arial"/>
              </a:rPr>
              <a:t>KHOA HỌC</a:t>
            </a:r>
          </a:p>
        </p:txBody>
      </p:sp>
      <p:sp>
        <p:nvSpPr>
          <p:cNvPr id="7171" name="Text Box 6"/>
          <p:cNvSpPr txBox="1">
            <a:spLocks noChangeArrowheads="1"/>
          </p:cNvSpPr>
          <p:nvPr/>
        </p:nvSpPr>
        <p:spPr bwMode="auto">
          <a:xfrm>
            <a:off x="2314575" y="1066800"/>
            <a:ext cx="441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>
                <a:latin typeface="Arial" charset="0"/>
              </a:rPr>
              <a:t>THUỶ TINH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685800" y="2057400"/>
            <a:ext cx="7467600" cy="701675"/>
          </a:xfrm>
          <a:prstGeom prst="rect">
            <a:avLst/>
          </a:prstGeom>
          <a:gradFill rotWithShape="1">
            <a:gsLst>
              <a:gs pos="0">
                <a:srgbClr val="CCFFFF"/>
              </a:gs>
              <a:gs pos="100000">
                <a:srgbClr val="FFFFCC"/>
              </a:gs>
            </a:gsLst>
            <a:path path="rect">
              <a:fillToRect l="100000" t="100000"/>
            </a:path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6600CC"/>
                </a:solidFill>
                <a:latin typeface="Arial" charset="0"/>
              </a:rPr>
              <a:t>Thông thường, những đồ dùng bằng thuỷ tinh khi va chạm mạnh vào vật rắn sẽ thế nào?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666750" y="3200400"/>
            <a:ext cx="7467600" cy="396875"/>
          </a:xfrm>
          <a:prstGeom prst="rect">
            <a:avLst/>
          </a:prstGeom>
          <a:gradFill rotWithShape="1">
            <a:gsLst>
              <a:gs pos="0">
                <a:srgbClr val="CCFFFF"/>
              </a:gs>
              <a:gs pos="100000">
                <a:srgbClr val="FFFFCC"/>
              </a:gs>
            </a:gsLst>
            <a:path path="rect">
              <a:fillToRect l="100000" t="100000"/>
            </a:path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6600CC"/>
                </a:solidFill>
                <a:latin typeface="Arial" charset="0"/>
              </a:rPr>
              <a:t>Nêu cách bảo quản đồ dùng bằng thuỷ tinh?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1" grpId="0" animBg="1"/>
      <p:bldP spid="11272" grpId="0" animBg="1"/>
    </p:bldLst>
  </p:timing>
</p:sld>
</file>

<file path=ppt/theme/theme1.xml><?xml version="1.0" encoding="utf-8"?>
<a:theme xmlns:a="http://schemas.openxmlformats.org/drawingml/2006/main" name="Globe">
  <a:themeElements>
    <a:clrScheme name="Globe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Glob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Globe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Globe</Template>
  <TotalTime>234</TotalTime>
  <Words>151</Words>
  <Application>Microsoft Office PowerPoint</Application>
  <PresentationFormat>On-screen Show (4:3)</PresentationFormat>
  <Paragraphs>20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Times New Roman</vt:lpstr>
      <vt:lpstr>Arial</vt:lpstr>
      <vt:lpstr>Verdana</vt:lpstr>
      <vt:lpstr>Wingdings</vt:lpstr>
      <vt:lpstr>Calibri</vt:lpstr>
      <vt:lpstr>Globe</vt:lpstr>
      <vt:lpstr>Slide 1</vt:lpstr>
      <vt:lpstr>Slide 2</vt:lpstr>
      <vt:lpstr>Slide 3</vt:lpstr>
      <vt:lpstr>Slide 4</vt:lpstr>
      <vt:lpstr>Slide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TLong</dc:creator>
  <cp:lastModifiedBy>CSTeam</cp:lastModifiedBy>
  <cp:revision>20</cp:revision>
  <dcterms:created xsi:type="dcterms:W3CDTF">2009-11-29T03:26:01Z</dcterms:created>
  <dcterms:modified xsi:type="dcterms:W3CDTF">2016-06-30T02:35:34Z</dcterms:modified>
</cp:coreProperties>
</file>